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5.jpg" ContentType="image/png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61" r:id="rId4"/>
    <p:sldId id="263" r:id="rId5"/>
    <p:sldId id="262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Nevis" panose="02000800000000000000" pitchFamily="2" charset="0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42F06-78D5-45FA-8A98-FC48C2319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7E5A5-F3F8-4432-9F17-263AA8C09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895E4-B75B-47A9-AFA8-4D498A361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E47F-9A28-47D3-B315-37F362D880A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78839-C744-474B-9FFF-8C9F0ED5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9B771-02D4-475C-A28C-57BEBE6A6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33D5C-2FF8-46A5-80D3-FF2F58C74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8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A81EB-7D1F-4CDC-A42D-07BC7BD3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E47F-9A28-47D3-B315-37F362D880A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678DB-4C3D-44EC-BEEE-B45CCB300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EA56B-FC82-42F3-8887-B45D78DA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33D5C-2FF8-46A5-80D3-FF2F58C7475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A8ECAF0-0C3B-4646-B314-791581F89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350" y="631874"/>
            <a:ext cx="5118002" cy="532755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34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A81EB-7D1F-4CDC-A42D-07BC7BD3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E47F-9A28-47D3-B315-37F362D880A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678DB-4C3D-44EC-BEEE-B45CCB300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EA56B-FC82-42F3-8887-B45D78DA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33D5C-2FF8-46A5-80D3-FF2F58C7475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A8ECAF0-0C3B-4646-B314-791581F89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020434"/>
            <a:ext cx="4371818" cy="193899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2024299B-073F-4179-A14A-ED9AC9C5FC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43636" y="457200"/>
            <a:ext cx="3448364" cy="550222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21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80B8A-8864-4B1C-9341-96FD5196E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B593D-AF4C-4027-9B7F-9373C0DA2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12C2A-73ED-44C5-93C6-9453DEECD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4A106-FBC9-4257-AD4D-623DF765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E47F-9A28-47D3-B315-37F362D880A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6090D-C995-4DAB-BC1C-D428028ED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47905-FB78-4CB1-BB25-67643B0D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33D5C-2FF8-46A5-80D3-FF2F58C74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52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5CE65-68FB-4C13-8ACD-5CB188991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829875-0142-452D-851A-BFAA41CC8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C1BF7-9F8B-46D2-8949-D2BC88026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82088-6522-4D92-A268-25B8E072E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E47F-9A28-47D3-B315-37F362D880A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B3CD5-D1E7-424A-BD34-98BA5B1E9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D4168-5887-4198-B693-DC3E7898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33D5C-2FF8-46A5-80D3-FF2F58C74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47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2B64-D630-4930-A6DD-29C5BDD4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3E8CF-0602-47FD-B483-30676F9A7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3F308-3434-4A5E-8B7B-AF5D7898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E47F-9A28-47D3-B315-37F362D880A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13753-78FF-4194-9C76-A6928A0E7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04E50-E195-4BB7-93F7-EB7758BE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33D5C-2FF8-46A5-80D3-FF2F58C74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72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64A9FC-0705-4187-8CBB-F1F97B40E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15AB43-0B32-41D7-A227-ED3A4F31B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B23FD-1F94-45B3-A3E0-A6E9EB036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E47F-9A28-47D3-B315-37F362D880A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A8CEC-A382-4BE7-8A95-CC64015D4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A2303-69D4-4BBE-A0EE-55AD4E211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33D5C-2FF8-46A5-80D3-FF2F58C74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9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3C07-163C-4F8D-807C-E55D72F4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8720D-8191-4224-B556-D2B62FD4C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24A00-3142-499C-A985-F3C96B94C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E47F-9A28-47D3-B315-37F362D880A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9ED63-2FE3-4BAB-99DD-8E0C249E3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69C10-FFE0-4089-AD9D-0188094C7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33D5C-2FF8-46A5-80D3-FF2F58C74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0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24CC3-AD91-4D5A-A82B-1A3D1DEC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24F2A-FF2A-4B78-99CA-06B5CD657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E1471-A051-4132-913B-524CDE1A6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E47F-9A28-47D3-B315-37F362D880A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90D61-75CA-489E-945A-C67AE53E1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A03B0-5A37-4CAB-932B-2C3537E6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33D5C-2FF8-46A5-80D3-FF2F58C74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9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2442C-CB49-4556-9B78-3827684D1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E837A-A146-44E4-86D0-14090AB46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794D8-FD7F-4AF8-A5EC-952C2F579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19395-1526-4845-8055-B5EF6F513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E47F-9A28-47D3-B315-37F362D880A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1E802-95E1-404B-A971-0F5E4A876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D95B9-0D21-420C-BF5A-0A6DAB649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33D5C-2FF8-46A5-80D3-FF2F58C74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49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82A9-8F8B-4F77-9251-7CDAC2942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B2BB8-D7AA-4C91-B83A-A491B6D5A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B7712-DEEC-400C-A9E8-828D40AB0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46B36-E2D9-40C4-A606-2BA333B280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826A1-3A90-471F-864C-B266EFEDA5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70AA94-163C-47F6-8AD4-5C4FB451D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E47F-9A28-47D3-B315-37F362D880A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A4557F-1F4F-422A-B2EE-29777B55D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204685-1C90-4D99-8EFA-CB628355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33D5C-2FF8-46A5-80D3-FF2F58C74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2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F8D3-ED76-4D3C-A341-3900037E2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39A8B8-45AC-4C9F-9FE6-25B6147EA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E47F-9A28-47D3-B315-37F362D880A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86611-1415-464F-A090-A96AFDC6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D39EA-C31D-4DAB-BDD0-3D6D53711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33D5C-2FF8-46A5-80D3-FF2F58C74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1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A81EB-7D1F-4CDC-A42D-07BC7BD3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E47F-9A28-47D3-B315-37F362D880A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678DB-4C3D-44EC-BEEE-B45CCB300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EA56B-FC82-42F3-8887-B45D78DA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33D5C-2FF8-46A5-80D3-FF2F58C74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30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A81EB-7D1F-4CDC-A42D-07BC7BD3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E47F-9A28-47D3-B315-37F362D880A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678DB-4C3D-44EC-BEEE-B45CCB300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EA56B-FC82-42F3-8887-B45D78DA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33D5C-2FF8-46A5-80D3-FF2F58C7475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A8ECAF0-0C3B-4646-B314-791581F89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87926" y="2391508"/>
            <a:ext cx="6302326" cy="38123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80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A81EB-7D1F-4CDC-A42D-07BC7BD3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4E47F-9A28-47D3-B315-37F362D880A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678DB-4C3D-44EC-BEEE-B45CCB300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EA56B-FC82-42F3-8887-B45D78DA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33D5C-2FF8-46A5-80D3-FF2F58C7475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A8ECAF0-0C3B-4646-B314-791581F89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53200" y="765224"/>
            <a:ext cx="5118002" cy="532755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10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7C55A2-191C-4C93-ACE5-021558D8B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C5D1E-72D1-46BC-90C0-04B5DEB0E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E8C94-19A1-444B-9221-EA96FD320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4E47F-9A28-47D3-B315-37F362D880A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6EBC1-B90E-4FBC-BAA7-6C021C60D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AFA53-7B6E-4927-B8BE-5AFEDE2EB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33D5C-2FF8-46A5-80D3-FF2F58C74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88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63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FAB9C0-0BF9-4F15-864A-00D743E0E4F5}"/>
              </a:ext>
            </a:extLst>
          </p:cNvPr>
          <p:cNvSpPr txBox="1"/>
          <p:nvPr/>
        </p:nvSpPr>
        <p:spPr>
          <a:xfrm>
            <a:off x="1095102" y="940900"/>
            <a:ext cx="7854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  <a:latin typeface="Nevis" panose="02000800000000000000" pitchFamily="2" charset="0"/>
                <a:ea typeface="Roboto Bk" pitchFamily="2" charset="0"/>
                <a:cs typeface="Segoe UI Semibold" panose="020B0702040204020203" pitchFamily="34" charset="0"/>
              </a:rPr>
              <a:t>INDUSTRIAL</a:t>
            </a:r>
            <a:r>
              <a:rPr lang="en-US" sz="6600" b="1" dirty="0">
                <a:latin typeface="Nevis" panose="02000800000000000000" pitchFamily="2" charset="0"/>
                <a:ea typeface="Roboto Bk" pitchFamily="2" charset="0"/>
              </a:rPr>
              <a:t> </a:t>
            </a:r>
            <a:r>
              <a:rPr lang="en-US" sz="5400" b="1" dirty="0">
                <a:latin typeface="Nevis" panose="02000800000000000000" pitchFamily="2" charset="0"/>
                <a:cs typeface="Segoe UI Semibold" panose="020B0702040204020203" pitchFamily="34" charset="0"/>
              </a:rPr>
              <a:t>VEHICLE</a:t>
            </a:r>
            <a:r>
              <a:rPr lang="en-US" sz="6600" b="1" dirty="0"/>
              <a:t> </a:t>
            </a:r>
            <a:r>
              <a:rPr lang="en-US" sz="5400" b="1" dirty="0">
                <a:latin typeface="Nevis" panose="02000800000000000000" pitchFamily="2" charset="0"/>
                <a:cs typeface="Segoe UI Semibold" panose="020B0702040204020203" pitchFamily="34" charset="0"/>
              </a:rPr>
              <a:t>COMPANY</a:t>
            </a:r>
            <a:endParaRPr lang="en-US" sz="4800" b="1" dirty="0">
              <a:latin typeface="Nevis" panose="02000800000000000000" pitchFamily="2" charset="0"/>
              <a:cs typeface="Segoe UI Semibold" panose="020B07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E5769-1ABD-4BFF-8B37-FB906D9D7D40}"/>
              </a:ext>
            </a:extLst>
          </p:cNvPr>
          <p:cNvSpPr txBox="1"/>
          <p:nvPr/>
        </p:nvSpPr>
        <p:spPr>
          <a:xfrm>
            <a:off x="1095103" y="2886315"/>
            <a:ext cx="6005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Insert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E9846-4341-460F-A445-226DDDEABE64}"/>
              </a:ext>
            </a:extLst>
          </p:cNvPr>
          <p:cNvSpPr txBox="1"/>
          <p:nvPr/>
        </p:nvSpPr>
        <p:spPr>
          <a:xfrm>
            <a:off x="1095102" y="3516642"/>
            <a:ext cx="36316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+mj-lt"/>
              </a:rPr>
              <a:t>When working in a large facility, it is important to move around the facility quickly and safely. Whether it be the maintenance staff that needs to get to a particular machine or deliver raw materials to different parts of a manufacturing process, the ability to move around a facility is essential.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C45B6A7-9571-427D-800A-F49AB96A53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2" b="4622"/>
          <a:stretch>
            <a:fillRect/>
          </a:stretch>
        </p:blipFill>
        <p:spPr>
          <a:xfrm>
            <a:off x="5022134" y="1988945"/>
            <a:ext cx="6302326" cy="3812344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21EE4B-26B0-4E1B-93FE-0A579070378F}"/>
              </a:ext>
            </a:extLst>
          </p:cNvPr>
          <p:cNvSpPr/>
          <p:nvPr/>
        </p:nvSpPr>
        <p:spPr>
          <a:xfrm>
            <a:off x="0" y="6347740"/>
            <a:ext cx="12191999" cy="510260"/>
          </a:xfrm>
          <a:prstGeom prst="rect">
            <a:avLst/>
          </a:prstGeom>
          <a:solidFill>
            <a:srgbClr val="070C13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7B70E-73BE-4DDD-A7D8-5FA7131A0977}"/>
              </a:ext>
            </a:extLst>
          </p:cNvPr>
          <p:cNvSpPr txBox="1"/>
          <p:nvPr/>
        </p:nvSpPr>
        <p:spPr>
          <a:xfrm>
            <a:off x="727229" y="6412506"/>
            <a:ext cx="3507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By: name  last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1AC147-AC11-4F99-9649-67CB347930BD}"/>
              </a:ext>
            </a:extLst>
          </p:cNvPr>
          <p:cNvSpPr txBox="1"/>
          <p:nvPr/>
        </p:nvSpPr>
        <p:spPr>
          <a:xfrm>
            <a:off x="10128738" y="1134954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logo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141126-39DC-45E9-B52E-2324CD59C469}"/>
              </a:ext>
            </a:extLst>
          </p:cNvPr>
          <p:cNvSpPr txBox="1"/>
          <p:nvPr/>
        </p:nvSpPr>
        <p:spPr>
          <a:xfrm>
            <a:off x="10510838" y="6471147"/>
            <a:ext cx="168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www.samplesite.com</a:t>
            </a:r>
          </a:p>
        </p:txBody>
      </p:sp>
    </p:spTree>
    <p:extLst>
      <p:ext uri="{BB962C8B-B14F-4D97-AF65-F5344CB8AC3E}">
        <p14:creationId xmlns:p14="http://schemas.microsoft.com/office/powerpoint/2010/main" val="3368320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 animBg="1"/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2A2636E-8A07-442C-BBE8-6BCDE181B864}"/>
              </a:ext>
            </a:extLst>
          </p:cNvPr>
          <p:cNvSpPr/>
          <p:nvPr/>
        </p:nvSpPr>
        <p:spPr>
          <a:xfrm>
            <a:off x="915813" y="2358717"/>
            <a:ext cx="2412000" cy="2411876"/>
          </a:xfrm>
          <a:prstGeom prst="rect">
            <a:avLst/>
          </a:prstGeom>
          <a:solidFill>
            <a:srgbClr val="070C13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Placeholder 11">
            <a:extLst>
              <a:ext uri="{FF2B5EF4-FFF2-40B4-BE49-F238E27FC236}">
                <a16:creationId xmlns:a16="http://schemas.microsoft.com/office/drawing/2014/main" id="{3767CE5E-7395-409E-BCEB-4EEDE06B6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" r="25076"/>
          <a:stretch/>
        </p:blipFill>
        <p:spPr>
          <a:xfrm>
            <a:off x="1106613" y="2549455"/>
            <a:ext cx="2030400" cy="203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081AEA-4DAE-47C5-AF76-E0F32E510A94}"/>
              </a:ext>
            </a:extLst>
          </p:cNvPr>
          <p:cNvSpPr txBox="1"/>
          <p:nvPr/>
        </p:nvSpPr>
        <p:spPr>
          <a:xfrm>
            <a:off x="2329582" y="697472"/>
            <a:ext cx="7532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OUR PRODUCTS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149A51-167E-476D-9E99-80A043FB62E3}"/>
              </a:ext>
            </a:extLst>
          </p:cNvPr>
          <p:cNvSpPr/>
          <p:nvPr/>
        </p:nvSpPr>
        <p:spPr>
          <a:xfrm>
            <a:off x="0" y="6347740"/>
            <a:ext cx="12191999" cy="510260"/>
          </a:xfrm>
          <a:prstGeom prst="rect">
            <a:avLst/>
          </a:prstGeom>
          <a:solidFill>
            <a:srgbClr val="070C13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AE619F-CAA4-438E-88F5-2F93EDDCF5FB}"/>
              </a:ext>
            </a:extLst>
          </p:cNvPr>
          <p:cNvSpPr txBox="1"/>
          <p:nvPr/>
        </p:nvSpPr>
        <p:spPr>
          <a:xfrm>
            <a:off x="727229" y="6412506"/>
            <a:ext cx="3507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 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DB4E4-AF09-4146-A8E2-F30F940D2D44}"/>
              </a:ext>
            </a:extLst>
          </p:cNvPr>
          <p:cNvSpPr txBox="1"/>
          <p:nvPr/>
        </p:nvSpPr>
        <p:spPr>
          <a:xfrm>
            <a:off x="10510838" y="6471147"/>
            <a:ext cx="168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www.samplesite.com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6ED448-F82A-42F7-8D1C-BA9CC7FC8C2B}"/>
              </a:ext>
            </a:extLst>
          </p:cNvPr>
          <p:cNvSpPr/>
          <p:nvPr/>
        </p:nvSpPr>
        <p:spPr>
          <a:xfrm>
            <a:off x="4890000" y="2358717"/>
            <a:ext cx="2412000" cy="2411876"/>
          </a:xfrm>
          <a:prstGeom prst="rect">
            <a:avLst/>
          </a:prstGeom>
          <a:solidFill>
            <a:srgbClr val="070C13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Placeholder 11">
            <a:extLst>
              <a:ext uri="{FF2B5EF4-FFF2-40B4-BE49-F238E27FC236}">
                <a16:creationId xmlns:a16="http://schemas.microsoft.com/office/drawing/2014/main" id="{92CFEA53-D8EB-4EB7-A47C-76627DE06E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8" r="9802"/>
          <a:stretch/>
        </p:blipFill>
        <p:spPr>
          <a:xfrm>
            <a:off x="5080800" y="2549455"/>
            <a:ext cx="2030400" cy="20304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495D9A7-B4DB-4AFF-BB39-11FB0840463E}"/>
              </a:ext>
            </a:extLst>
          </p:cNvPr>
          <p:cNvSpPr/>
          <p:nvPr/>
        </p:nvSpPr>
        <p:spPr>
          <a:xfrm>
            <a:off x="8864187" y="2358717"/>
            <a:ext cx="2412000" cy="2411876"/>
          </a:xfrm>
          <a:prstGeom prst="rect">
            <a:avLst/>
          </a:prstGeom>
          <a:solidFill>
            <a:srgbClr val="070C13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Placeholder 11">
            <a:extLst>
              <a:ext uri="{FF2B5EF4-FFF2-40B4-BE49-F238E27FC236}">
                <a16:creationId xmlns:a16="http://schemas.microsoft.com/office/drawing/2014/main" id="{8094F777-4E57-45C0-B510-45238146B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0" r="6710"/>
          <a:stretch/>
        </p:blipFill>
        <p:spPr>
          <a:xfrm>
            <a:off x="9054987" y="2549455"/>
            <a:ext cx="2030400" cy="2030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EC6AA3B-73F9-4FBD-BDBB-B2164AFE2D16}"/>
              </a:ext>
            </a:extLst>
          </p:cNvPr>
          <p:cNvSpPr txBox="1"/>
          <p:nvPr/>
        </p:nvSpPr>
        <p:spPr>
          <a:xfrm>
            <a:off x="917607" y="5016513"/>
            <a:ext cx="173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PRODUCT NAME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9D648-C7EB-41C4-8543-4E192D8554F8}"/>
              </a:ext>
            </a:extLst>
          </p:cNvPr>
          <p:cNvSpPr txBox="1"/>
          <p:nvPr/>
        </p:nvSpPr>
        <p:spPr>
          <a:xfrm>
            <a:off x="917607" y="5416175"/>
            <a:ext cx="2410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Insert your text here. Insert your text here.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E95052-6BD6-450B-9126-376CA3B6A3C6}"/>
              </a:ext>
            </a:extLst>
          </p:cNvPr>
          <p:cNvSpPr txBox="1"/>
          <p:nvPr/>
        </p:nvSpPr>
        <p:spPr>
          <a:xfrm>
            <a:off x="4891794" y="5016513"/>
            <a:ext cx="173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PRODUCT NAME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AC0429-98CB-4B66-AAC6-B87EBFF8376E}"/>
              </a:ext>
            </a:extLst>
          </p:cNvPr>
          <p:cNvSpPr txBox="1"/>
          <p:nvPr/>
        </p:nvSpPr>
        <p:spPr>
          <a:xfrm>
            <a:off x="4891794" y="5416175"/>
            <a:ext cx="2410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Insert your text here. Insert your text here.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2886BA-CA2E-43B9-87F5-ACB74EBDDAF6}"/>
              </a:ext>
            </a:extLst>
          </p:cNvPr>
          <p:cNvSpPr txBox="1"/>
          <p:nvPr/>
        </p:nvSpPr>
        <p:spPr>
          <a:xfrm>
            <a:off x="8864187" y="5016513"/>
            <a:ext cx="173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PRODUCT NAME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13B11D-A31D-4403-83B9-6FAFFCF361CD}"/>
              </a:ext>
            </a:extLst>
          </p:cNvPr>
          <p:cNvSpPr txBox="1"/>
          <p:nvPr/>
        </p:nvSpPr>
        <p:spPr>
          <a:xfrm>
            <a:off x="8864187" y="5416175"/>
            <a:ext cx="2410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Insert your text here. Insert your text here.</a:t>
            </a:r>
          </a:p>
        </p:txBody>
      </p: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583EFF86-6B04-4FB8-B73C-997E11EF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114" y="109854"/>
            <a:ext cx="435886" cy="365125"/>
          </a:xfrm>
        </p:spPr>
        <p:txBody>
          <a:bodyPr/>
          <a:lstStyle/>
          <a:p>
            <a:pPr algn="l"/>
            <a:fld id="{3FA01AC9-916E-4022-ABB2-4C381178138E}" type="slidenum">
              <a:rPr lang="en-US" sz="2400" smtClean="0"/>
              <a:pPr algn="l"/>
              <a:t>2</a:t>
            </a:fld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43650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5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6" grpId="0" animBg="1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8F3ACE-93A4-45A9-B507-70B6D8B62ABC}"/>
              </a:ext>
            </a:extLst>
          </p:cNvPr>
          <p:cNvSpPr/>
          <p:nvPr/>
        </p:nvSpPr>
        <p:spPr>
          <a:xfrm>
            <a:off x="0" y="6347740"/>
            <a:ext cx="12191999" cy="510260"/>
          </a:xfrm>
          <a:prstGeom prst="rect">
            <a:avLst/>
          </a:prstGeom>
          <a:solidFill>
            <a:srgbClr val="070C13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47099-AC96-4E2B-95EC-119762BA649D}"/>
              </a:ext>
            </a:extLst>
          </p:cNvPr>
          <p:cNvSpPr txBox="1"/>
          <p:nvPr/>
        </p:nvSpPr>
        <p:spPr>
          <a:xfrm>
            <a:off x="727229" y="6412506"/>
            <a:ext cx="3507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676A0-262A-4036-B4AE-09776E2F09D8}"/>
              </a:ext>
            </a:extLst>
          </p:cNvPr>
          <p:cNvSpPr txBox="1"/>
          <p:nvPr/>
        </p:nvSpPr>
        <p:spPr>
          <a:xfrm>
            <a:off x="10510838" y="6471147"/>
            <a:ext cx="168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www.samplesite.com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87159-6979-4A26-BADE-FE6F45B89A90}"/>
              </a:ext>
            </a:extLst>
          </p:cNvPr>
          <p:cNvSpPr txBox="1"/>
          <p:nvPr/>
        </p:nvSpPr>
        <p:spPr>
          <a:xfrm>
            <a:off x="727229" y="697472"/>
            <a:ext cx="7532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OUR SERVICES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969521B-535C-4812-AF02-AFDED44FF9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7" r="30525"/>
          <a:stretch/>
        </p:blipFill>
        <p:spPr>
          <a:xfrm>
            <a:off x="6553200" y="765224"/>
            <a:ext cx="5118002" cy="532755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7FC726-88B9-4543-9B63-6FB8272933EB}"/>
              </a:ext>
            </a:extLst>
          </p:cNvPr>
          <p:cNvSpPr txBox="1"/>
          <p:nvPr/>
        </p:nvSpPr>
        <p:spPr>
          <a:xfrm>
            <a:off x="727229" y="2227449"/>
            <a:ext cx="1139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C000"/>
                </a:solidFill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BCDAE6-C299-488B-88A5-F17FA1C0B5D5}"/>
              </a:ext>
            </a:extLst>
          </p:cNvPr>
          <p:cNvSpPr txBox="1"/>
          <p:nvPr/>
        </p:nvSpPr>
        <p:spPr>
          <a:xfrm>
            <a:off x="1567470" y="2320230"/>
            <a:ext cx="204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insert your title 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8550F8-4FDE-4AD1-8667-07F5BC0C2590}"/>
              </a:ext>
            </a:extLst>
          </p:cNvPr>
          <p:cNvSpPr txBox="1"/>
          <p:nvPr/>
        </p:nvSpPr>
        <p:spPr>
          <a:xfrm>
            <a:off x="1567470" y="2719892"/>
            <a:ext cx="435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Insert your text here. Insert your text here. Insert your text here. Insert your text here.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35BCB2-93F9-4726-BDB2-B6DC2EBC03CE}"/>
              </a:ext>
            </a:extLst>
          </p:cNvPr>
          <p:cNvSpPr txBox="1"/>
          <p:nvPr/>
        </p:nvSpPr>
        <p:spPr>
          <a:xfrm>
            <a:off x="727229" y="3429000"/>
            <a:ext cx="1139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C000"/>
                </a:solidFill>
              </a:rPr>
              <a:t>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1CEB4A-1CB2-4099-8FD5-84704355D26C}"/>
              </a:ext>
            </a:extLst>
          </p:cNvPr>
          <p:cNvSpPr txBox="1"/>
          <p:nvPr/>
        </p:nvSpPr>
        <p:spPr>
          <a:xfrm>
            <a:off x="1567470" y="3521781"/>
            <a:ext cx="204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insert your title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0B6FD0-C08C-458F-94C6-85A39E012F4F}"/>
              </a:ext>
            </a:extLst>
          </p:cNvPr>
          <p:cNvSpPr txBox="1"/>
          <p:nvPr/>
        </p:nvSpPr>
        <p:spPr>
          <a:xfrm>
            <a:off x="1567470" y="3921443"/>
            <a:ext cx="435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Insert your text here. Insert your text here. Insert your text here. Insert your text here.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9645F9-E090-4245-8134-E79ADFB8A0EA}"/>
              </a:ext>
            </a:extLst>
          </p:cNvPr>
          <p:cNvSpPr txBox="1"/>
          <p:nvPr/>
        </p:nvSpPr>
        <p:spPr>
          <a:xfrm>
            <a:off x="727229" y="4578502"/>
            <a:ext cx="1139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C000"/>
                </a:solidFill>
              </a:rPr>
              <a:t>03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925D04-55CB-42A4-8105-36ED0ED56327}"/>
              </a:ext>
            </a:extLst>
          </p:cNvPr>
          <p:cNvSpPr txBox="1"/>
          <p:nvPr/>
        </p:nvSpPr>
        <p:spPr>
          <a:xfrm>
            <a:off x="1567470" y="4671283"/>
            <a:ext cx="204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insert your title 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3C925E-9161-4145-8CD3-1745187B10B0}"/>
              </a:ext>
            </a:extLst>
          </p:cNvPr>
          <p:cNvSpPr txBox="1"/>
          <p:nvPr/>
        </p:nvSpPr>
        <p:spPr>
          <a:xfrm>
            <a:off x="1567470" y="5070945"/>
            <a:ext cx="435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Insert your text here. Insert your text here. Insert your text here. Insert your text here.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6BF41F88-FB89-419C-9965-D05A20199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114" y="109854"/>
            <a:ext cx="435886" cy="365125"/>
          </a:xfrm>
        </p:spPr>
        <p:txBody>
          <a:bodyPr/>
          <a:lstStyle/>
          <a:p>
            <a:pPr algn="l"/>
            <a:fld id="{3FA01AC9-916E-4022-ABB2-4C381178138E}" type="slidenum">
              <a:rPr lang="en-US" sz="2400" smtClean="0"/>
              <a:pPr algn="l"/>
              <a:t>3</a:t>
            </a:fld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94218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CAFB52-2EB6-4E9C-9187-23F89CC2035C}"/>
              </a:ext>
            </a:extLst>
          </p:cNvPr>
          <p:cNvSpPr/>
          <p:nvPr/>
        </p:nvSpPr>
        <p:spPr>
          <a:xfrm>
            <a:off x="0" y="6347740"/>
            <a:ext cx="12191999" cy="510260"/>
          </a:xfrm>
          <a:prstGeom prst="rect">
            <a:avLst/>
          </a:prstGeom>
          <a:solidFill>
            <a:srgbClr val="070C13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EA7AC-2AFB-47C9-AF72-EB3BF48E9292}"/>
              </a:ext>
            </a:extLst>
          </p:cNvPr>
          <p:cNvSpPr txBox="1"/>
          <p:nvPr/>
        </p:nvSpPr>
        <p:spPr>
          <a:xfrm>
            <a:off x="727229" y="6412506"/>
            <a:ext cx="3507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4CD15-808B-4195-B736-D208A0B2B3D4}"/>
              </a:ext>
            </a:extLst>
          </p:cNvPr>
          <p:cNvSpPr txBox="1"/>
          <p:nvPr/>
        </p:nvSpPr>
        <p:spPr>
          <a:xfrm>
            <a:off x="10510838" y="6471147"/>
            <a:ext cx="168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www.samplesite.com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CDF9D-8F15-4BFD-B7E0-337A3102FB5C}"/>
              </a:ext>
            </a:extLst>
          </p:cNvPr>
          <p:cNvSpPr txBox="1"/>
          <p:nvPr/>
        </p:nvSpPr>
        <p:spPr>
          <a:xfrm>
            <a:off x="2406435" y="578556"/>
            <a:ext cx="6337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INSERT YOUR TITLE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0169F-B7E9-42BE-B877-6A1FB20F89DF}"/>
              </a:ext>
            </a:extLst>
          </p:cNvPr>
          <p:cNvSpPr txBox="1"/>
          <p:nvPr/>
        </p:nvSpPr>
        <p:spPr>
          <a:xfrm>
            <a:off x="4314502" y="1595577"/>
            <a:ext cx="41988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+mj-lt"/>
              </a:rPr>
              <a:t>When working in a large facility, it is important to move around the facility quickly and safely. Whether it be the maintenance staff that needs to get to a particular machine or deliver raw materials to different parts of a manufacturing process, the ability to move around a facility is essential.</a:t>
            </a:r>
            <a:r>
              <a:rPr lang="en-US" sz="1600" dirty="0"/>
              <a:t> When working in a large facility, it is important to move around the facility quickly and safely. Whether it be the maintenance staff that needs to get to a particular machine or deliver raw materials to different parts of a manufacturing process, the ability to move around a facility is essential.</a:t>
            </a:r>
          </a:p>
          <a:p>
            <a:pPr algn="just"/>
            <a:endParaRPr lang="en-US" sz="1600" dirty="0">
              <a:latin typeface="+mj-lt"/>
            </a:endParaRPr>
          </a:p>
        </p:txBody>
      </p:sp>
      <p:pic>
        <p:nvPicPr>
          <p:cNvPr id="14" name="Graphic 13" descr="Airplane with solid fill">
            <a:extLst>
              <a:ext uri="{FF2B5EF4-FFF2-40B4-BE49-F238E27FC236}">
                <a16:creationId xmlns:a16="http://schemas.microsoft.com/office/drawing/2014/main" id="{5B86D62C-9AD1-41A5-BBFA-E573DFFF8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0299" y="2616451"/>
            <a:ext cx="914400" cy="914400"/>
          </a:xfrm>
          <a:prstGeom prst="rect">
            <a:avLst/>
          </a:prstGeo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432F3CA1-3824-458F-A182-C22E9E0DC9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3" b="20443"/>
          <a:stretch>
            <a:fillRect/>
          </a:stretch>
        </p:blipFill>
        <p:spPr/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9CA51846-B6C1-4386-8B40-B1BD47009C4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7" r="18667"/>
          <a:stretch>
            <a:fillRect/>
          </a:stretch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04E924-1A4F-42CE-AD42-9E2A0462032A}"/>
              </a:ext>
            </a:extLst>
          </p:cNvPr>
          <p:cNvSpPr txBox="1"/>
          <p:nvPr/>
        </p:nvSpPr>
        <p:spPr>
          <a:xfrm>
            <a:off x="4314502" y="5084691"/>
            <a:ext cx="7325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+mj-lt"/>
              </a:rPr>
              <a:t>When working in a large facility, it is important to move around the facility quickly and safely. Whether it be the maintenance staff that needs to get to a particular machine or deliver raw materials to different parts of a manufacturing process.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55C0B821-C5DB-4A70-AEB5-B6FDCF3F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114" y="109854"/>
            <a:ext cx="435886" cy="365125"/>
          </a:xfrm>
        </p:spPr>
        <p:txBody>
          <a:bodyPr/>
          <a:lstStyle/>
          <a:p>
            <a:pPr algn="l"/>
            <a:fld id="{3FA01AC9-916E-4022-ABB2-4C381178138E}" type="slidenum">
              <a:rPr lang="en-US" sz="2400" smtClean="0"/>
              <a:pPr algn="l"/>
              <a:t>4</a:t>
            </a:fld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27126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F28F4E8-142E-411C-907B-46AC98495A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8" r="17978"/>
          <a:stretch/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CAFB52-2EB6-4E9C-9187-23F89CC2035C}"/>
              </a:ext>
            </a:extLst>
          </p:cNvPr>
          <p:cNvSpPr/>
          <p:nvPr/>
        </p:nvSpPr>
        <p:spPr>
          <a:xfrm>
            <a:off x="0" y="6347740"/>
            <a:ext cx="12191999" cy="510260"/>
          </a:xfrm>
          <a:prstGeom prst="rect">
            <a:avLst/>
          </a:prstGeom>
          <a:solidFill>
            <a:srgbClr val="070C13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EA7AC-2AFB-47C9-AF72-EB3BF48E9292}"/>
              </a:ext>
            </a:extLst>
          </p:cNvPr>
          <p:cNvSpPr txBox="1"/>
          <p:nvPr/>
        </p:nvSpPr>
        <p:spPr>
          <a:xfrm>
            <a:off x="727229" y="6412506"/>
            <a:ext cx="3507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4CD15-808B-4195-B736-D208A0B2B3D4}"/>
              </a:ext>
            </a:extLst>
          </p:cNvPr>
          <p:cNvSpPr txBox="1"/>
          <p:nvPr/>
        </p:nvSpPr>
        <p:spPr>
          <a:xfrm>
            <a:off x="10510838" y="6471147"/>
            <a:ext cx="168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www.samplesite.com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CDF9D-8F15-4BFD-B7E0-337A3102FB5C}"/>
              </a:ext>
            </a:extLst>
          </p:cNvPr>
          <p:cNvSpPr txBox="1"/>
          <p:nvPr/>
        </p:nvSpPr>
        <p:spPr>
          <a:xfrm>
            <a:off x="5723139" y="631874"/>
            <a:ext cx="6337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INSERT YOUR TITLE HERE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89A957-DE65-4FEF-88BF-E75E3771B57A}"/>
              </a:ext>
            </a:extLst>
          </p:cNvPr>
          <p:cNvSpPr txBox="1"/>
          <p:nvPr/>
        </p:nvSpPr>
        <p:spPr>
          <a:xfrm>
            <a:off x="7320570" y="2506118"/>
            <a:ext cx="204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insert your title here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B89BAA-2996-49C8-A7E4-9CA3FA1BBD2B}"/>
              </a:ext>
            </a:extLst>
          </p:cNvPr>
          <p:cNvSpPr txBox="1"/>
          <p:nvPr/>
        </p:nvSpPr>
        <p:spPr>
          <a:xfrm>
            <a:off x="7320570" y="2905780"/>
            <a:ext cx="435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Insert your text here. Insert your text here. Insert your text here. Insert your text here.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769481-486C-436B-91D0-85CE4E15220C}"/>
              </a:ext>
            </a:extLst>
          </p:cNvPr>
          <p:cNvSpPr txBox="1"/>
          <p:nvPr/>
        </p:nvSpPr>
        <p:spPr>
          <a:xfrm>
            <a:off x="7320570" y="3707669"/>
            <a:ext cx="204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insert your title here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0461A4-9586-4AAC-8AF4-5B45A6C91361}"/>
              </a:ext>
            </a:extLst>
          </p:cNvPr>
          <p:cNvSpPr txBox="1"/>
          <p:nvPr/>
        </p:nvSpPr>
        <p:spPr>
          <a:xfrm>
            <a:off x="7320570" y="4107331"/>
            <a:ext cx="435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Insert your text here. Insert your text here. Insert your text here. Insert your text here.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082DB0-0B42-48A7-8150-C0C98F66587C}"/>
              </a:ext>
            </a:extLst>
          </p:cNvPr>
          <p:cNvSpPr txBox="1"/>
          <p:nvPr/>
        </p:nvSpPr>
        <p:spPr>
          <a:xfrm>
            <a:off x="7320570" y="4857171"/>
            <a:ext cx="204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insert your title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32E7E9-CE5A-476A-8D00-87B80890C7C8}"/>
              </a:ext>
            </a:extLst>
          </p:cNvPr>
          <p:cNvSpPr txBox="1"/>
          <p:nvPr/>
        </p:nvSpPr>
        <p:spPr>
          <a:xfrm>
            <a:off x="7320570" y="5256833"/>
            <a:ext cx="435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Insert your text here. Insert your text here. Insert your text here. Insert your text here.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B8304975-B784-49D0-9328-7E4036FCA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9995" y="2655230"/>
            <a:ext cx="730150" cy="597396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9C09BB10-9311-4C6F-A2A1-849FA24D2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0350" y="4909735"/>
            <a:ext cx="769441" cy="769441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BD8CA43D-BCE1-4D51-A184-7E1CDF7D89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79533" y="3822213"/>
            <a:ext cx="670258" cy="609327"/>
          </a:xfrm>
          <a:prstGeom prst="rect">
            <a:avLst/>
          </a:prstGeom>
        </p:spPr>
      </p:pic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AFFA9D25-B52F-4712-8D2A-78ADA602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6114" y="109854"/>
            <a:ext cx="435886" cy="365125"/>
          </a:xfrm>
        </p:spPr>
        <p:txBody>
          <a:bodyPr/>
          <a:lstStyle/>
          <a:p>
            <a:pPr algn="l"/>
            <a:fld id="{3FA01AC9-916E-4022-ABB2-4C381178138E}" type="slidenum">
              <a:rPr lang="en-US" sz="2400" smtClean="0"/>
              <a:pPr algn="l"/>
              <a:t>5</a:t>
            </a:fld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46671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455</Words>
  <Application>Microsoft Office PowerPoint</Application>
  <PresentationFormat>Widescreen</PresentationFormat>
  <Paragraphs>45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 Light</vt:lpstr>
      <vt:lpstr>Nevis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Rise stock</dc:creator>
  <cp:lastModifiedBy>Rise stock</cp:lastModifiedBy>
  <cp:revision>34</cp:revision>
  <dcterms:created xsi:type="dcterms:W3CDTF">2022-03-29T07:49:26Z</dcterms:created>
  <dcterms:modified xsi:type="dcterms:W3CDTF">2022-03-30T17:20:07Z</dcterms:modified>
</cp:coreProperties>
</file>